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7700" cy="43192700"/>
  <p:notesSz cx="6858000" cy="9144000"/>
  <p:embeddedFontLst>
    <p:embeddedFont>
      <p:font typeface="Times New Roman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277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9975" y="512763"/>
            <a:ext cx="1924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&lt;number&gt;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13299" y="7804150"/>
            <a:ext cx="15996961" cy="33385065"/>
          </a:xfrm>
          <a:custGeom>
            <a:avLst/>
            <a:gdLst/>
            <a:ahLst/>
            <a:cxnLst/>
            <a:rect l="l" t="t" r="r" b="b"/>
            <a:pathLst>
              <a:path w="15996961" h="30752996">
                <a:moveTo>
                  <a:pt x="0" y="0"/>
                </a:moveTo>
                <a:lnTo>
                  <a:pt x="15996961" y="0"/>
                </a:lnTo>
                <a:lnTo>
                  <a:pt x="15996961" y="30752996"/>
                </a:lnTo>
                <a:lnTo>
                  <a:pt x="0" y="307529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38055" y="7804150"/>
            <a:ext cx="15998762" cy="33385065"/>
          </a:xfrm>
          <a:custGeom>
            <a:avLst/>
            <a:gdLst/>
            <a:ahLst/>
            <a:cxnLst/>
            <a:rect l="l" t="t" r="r" b="b"/>
            <a:pathLst>
              <a:path w="15998762" h="30752996">
                <a:moveTo>
                  <a:pt x="0" y="0"/>
                </a:moveTo>
                <a:lnTo>
                  <a:pt x="15998762" y="0"/>
                </a:lnTo>
                <a:lnTo>
                  <a:pt x="15998762" y="30752996"/>
                </a:lnTo>
                <a:lnTo>
                  <a:pt x="0" y="307529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7063637" y="11119295"/>
            <a:ext cx="14142244" cy="1478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4. </a:t>
            </a:r>
            <a:r>
              <a:rPr lang="pt-BR" sz="3200" b="1" dirty="0">
                <a:solidFill>
                  <a:srgbClr val="000000"/>
                </a:solidFill>
                <a:latin typeface="Times New Roman Bold"/>
                <a:cs typeface="Times New Roman Bold"/>
              </a:rPr>
              <a:t>CONCLUSION</a:t>
            </a:r>
            <a:endParaRPr lang="en-US" sz="3200" b="1" dirty="0">
              <a:solidFill>
                <a:srgbClr val="000000"/>
              </a:solidFill>
              <a:latin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>
              <a:lnSpc>
                <a:spcPts val="576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5</a:t>
            </a:r>
            <a:r>
              <a:rPr lang="en-US" sz="3200" b="1" dirty="0">
                <a:solidFill>
                  <a:srgbClr val="000000"/>
                </a:solidFill>
                <a:latin typeface="Times New Roman Bold"/>
                <a:cs typeface="Times New Roman Bold"/>
                <a:sym typeface="Times New Roman Bold"/>
              </a:rPr>
              <a:t>. </a:t>
            </a:r>
            <a:r>
              <a:rPr lang="pt-BR" sz="3200" b="1" dirty="0">
                <a:solidFill>
                  <a:srgbClr val="000000"/>
                </a:solidFill>
                <a:latin typeface="Times New Roman Bold"/>
                <a:cs typeface="Times New Roman Bold"/>
              </a:rPr>
              <a:t>ACKNOWLEDGMENTS</a:t>
            </a: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>
              <a:lnSpc>
                <a:spcPts val="5760"/>
              </a:lnSpc>
            </a:pPr>
            <a:r>
              <a:rPr lang="pt-BR" sz="3200" b="1">
                <a:solidFill>
                  <a:srgbClr val="000000"/>
                </a:solidFill>
                <a:latin typeface="Times New Roman Bold"/>
                <a:cs typeface="Times New Roman Bold"/>
              </a:rPr>
              <a:t>REFERENCES</a:t>
            </a:r>
            <a:endParaRPr lang="en-US" sz="3200" b="1" dirty="0">
              <a:solidFill>
                <a:srgbClr val="000000"/>
              </a:solidFill>
              <a:latin typeface="Times New Roman Bold"/>
              <a:cs typeface="Times New Roman Bold"/>
              <a:sym typeface="Times New Roman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9174" y="42335550"/>
            <a:ext cx="32410260" cy="1108364"/>
            <a:chOff x="0" y="0"/>
            <a:chExt cx="42701286" cy="1726565"/>
          </a:xfrm>
        </p:grpSpPr>
        <p:sp>
          <p:nvSpPr>
            <p:cNvPr id="6" name="Freeform 6"/>
            <p:cNvSpPr/>
            <p:nvPr/>
          </p:nvSpPr>
          <p:spPr>
            <a:xfrm>
              <a:off x="6223" y="6223"/>
              <a:ext cx="42688762" cy="1713992"/>
            </a:xfrm>
            <a:custGeom>
              <a:avLst/>
              <a:gdLst/>
              <a:ahLst/>
              <a:cxnLst/>
              <a:rect l="l" t="t" r="r" b="b"/>
              <a:pathLst>
                <a:path w="42688762" h="1713992">
                  <a:moveTo>
                    <a:pt x="0" y="285750"/>
                  </a:moveTo>
                  <a:cubicBezTo>
                    <a:pt x="0" y="127889"/>
                    <a:pt x="128778" y="0"/>
                    <a:pt x="287655" y="0"/>
                  </a:cubicBezTo>
                  <a:lnTo>
                    <a:pt x="42401108" y="0"/>
                  </a:lnTo>
                  <a:cubicBezTo>
                    <a:pt x="42559985" y="0"/>
                    <a:pt x="42688762" y="127889"/>
                    <a:pt x="42688762" y="285623"/>
                  </a:cubicBezTo>
                  <a:lnTo>
                    <a:pt x="42688762" y="1428369"/>
                  </a:lnTo>
                  <a:cubicBezTo>
                    <a:pt x="42688762" y="1586103"/>
                    <a:pt x="42559985" y="1713992"/>
                    <a:pt x="42401108" y="1713992"/>
                  </a:cubicBezTo>
                  <a:lnTo>
                    <a:pt x="287655" y="1713992"/>
                  </a:lnTo>
                  <a:cubicBezTo>
                    <a:pt x="128778" y="1714119"/>
                    <a:pt x="0" y="1586230"/>
                    <a:pt x="0" y="1428369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42701208" cy="1726692"/>
            </a:xfrm>
            <a:custGeom>
              <a:avLst/>
              <a:gdLst/>
              <a:ahLst/>
              <a:cxnLst/>
              <a:rect l="l" t="t" r="r" b="b"/>
              <a:pathLst>
                <a:path w="42701208" h="1726692">
                  <a:moveTo>
                    <a:pt x="0" y="291973"/>
                  </a:moveTo>
                  <a:cubicBezTo>
                    <a:pt x="0" y="130683"/>
                    <a:pt x="131572" y="0"/>
                    <a:pt x="293878" y="0"/>
                  </a:cubicBezTo>
                  <a:lnTo>
                    <a:pt x="42407331" y="0"/>
                  </a:lnTo>
                  <a:lnTo>
                    <a:pt x="42407331" y="6223"/>
                  </a:lnTo>
                  <a:lnTo>
                    <a:pt x="42407331" y="0"/>
                  </a:lnTo>
                  <a:cubicBezTo>
                    <a:pt x="42569637" y="0"/>
                    <a:pt x="42701208" y="130683"/>
                    <a:pt x="42701208" y="291973"/>
                  </a:cubicBezTo>
                  <a:lnTo>
                    <a:pt x="42694985" y="291973"/>
                  </a:lnTo>
                  <a:lnTo>
                    <a:pt x="42701208" y="291973"/>
                  </a:lnTo>
                  <a:lnTo>
                    <a:pt x="42701208" y="1434719"/>
                  </a:lnTo>
                  <a:lnTo>
                    <a:pt x="42694985" y="1434719"/>
                  </a:lnTo>
                  <a:lnTo>
                    <a:pt x="42701208" y="1434719"/>
                  </a:lnTo>
                  <a:cubicBezTo>
                    <a:pt x="42701208" y="1596009"/>
                    <a:pt x="42569637" y="1726692"/>
                    <a:pt x="42407331" y="1726692"/>
                  </a:cubicBezTo>
                  <a:lnTo>
                    <a:pt x="42407331" y="1720469"/>
                  </a:lnTo>
                  <a:lnTo>
                    <a:pt x="42407331" y="1726692"/>
                  </a:lnTo>
                  <a:lnTo>
                    <a:pt x="293878" y="1726692"/>
                  </a:lnTo>
                  <a:lnTo>
                    <a:pt x="293878" y="1720469"/>
                  </a:lnTo>
                  <a:lnTo>
                    <a:pt x="293878" y="1726692"/>
                  </a:lnTo>
                  <a:cubicBezTo>
                    <a:pt x="131572" y="1726565"/>
                    <a:pt x="0" y="1595882"/>
                    <a:pt x="0" y="1434592"/>
                  </a:cubicBezTo>
                  <a:lnTo>
                    <a:pt x="0" y="291973"/>
                  </a:lnTo>
                  <a:lnTo>
                    <a:pt x="6223" y="291973"/>
                  </a:lnTo>
                  <a:lnTo>
                    <a:pt x="0" y="291973"/>
                  </a:lnTo>
                  <a:moveTo>
                    <a:pt x="12446" y="291973"/>
                  </a:moveTo>
                  <a:lnTo>
                    <a:pt x="12446" y="1434719"/>
                  </a:lnTo>
                  <a:lnTo>
                    <a:pt x="6223" y="1434719"/>
                  </a:lnTo>
                  <a:lnTo>
                    <a:pt x="12446" y="1434719"/>
                  </a:lnTo>
                  <a:cubicBezTo>
                    <a:pt x="12446" y="1589024"/>
                    <a:pt x="138430" y="1714119"/>
                    <a:pt x="293878" y="1714119"/>
                  </a:cubicBezTo>
                  <a:lnTo>
                    <a:pt x="42407331" y="1714119"/>
                  </a:lnTo>
                  <a:cubicBezTo>
                    <a:pt x="42562779" y="1714119"/>
                    <a:pt x="42688762" y="1589024"/>
                    <a:pt x="42688762" y="1434719"/>
                  </a:cubicBezTo>
                  <a:lnTo>
                    <a:pt x="42688762" y="291973"/>
                  </a:lnTo>
                  <a:cubicBezTo>
                    <a:pt x="42688762" y="137668"/>
                    <a:pt x="42562779" y="12573"/>
                    <a:pt x="42407331" y="12573"/>
                  </a:cubicBezTo>
                  <a:lnTo>
                    <a:pt x="293878" y="12573"/>
                  </a:lnTo>
                  <a:lnTo>
                    <a:pt x="293878" y="6223"/>
                  </a:lnTo>
                  <a:lnTo>
                    <a:pt x="293878" y="12446"/>
                  </a:lnTo>
                  <a:cubicBezTo>
                    <a:pt x="138430" y="12446"/>
                    <a:pt x="12446" y="137668"/>
                    <a:pt x="12446" y="29197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4799" y="-50078"/>
            <a:ext cx="32424651" cy="7452296"/>
          </a:xfrm>
          <a:custGeom>
            <a:avLst/>
            <a:gdLst/>
            <a:ahLst/>
            <a:cxnLst/>
            <a:rect l="l" t="t" r="r" b="b"/>
            <a:pathLst>
              <a:path w="43502429" h="10244644">
                <a:moveTo>
                  <a:pt x="0" y="1707947"/>
                </a:moveTo>
                <a:cubicBezTo>
                  <a:pt x="0" y="764401"/>
                  <a:pt x="131232" y="0"/>
                  <a:pt x="293137" y="0"/>
                </a:cubicBezTo>
                <a:lnTo>
                  <a:pt x="43209293" y="0"/>
                </a:lnTo>
                <a:cubicBezTo>
                  <a:pt x="43371199" y="0"/>
                  <a:pt x="43502429" y="764401"/>
                  <a:pt x="43502429" y="1707188"/>
                </a:cubicBezTo>
                <a:lnTo>
                  <a:pt x="43502429" y="8537456"/>
                </a:lnTo>
                <a:cubicBezTo>
                  <a:pt x="43502429" y="9480243"/>
                  <a:pt x="43371199" y="10244643"/>
                  <a:pt x="43209293" y="10244643"/>
                </a:cubicBezTo>
                <a:lnTo>
                  <a:pt x="293137" y="10244643"/>
                </a:lnTo>
                <a:cubicBezTo>
                  <a:pt x="131232" y="10245403"/>
                  <a:pt x="0" y="9481002"/>
                  <a:pt x="0" y="8537456"/>
                </a:cubicBezTo>
                <a:close/>
              </a:path>
            </a:pathLst>
          </a:custGeom>
          <a:blipFill>
            <a:blip r:embed="rId5"/>
            <a:stretch>
              <a:fillRect l="-14" t="-162405" r="-14" b="-162354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2" name="Freeform 12"/>
          <p:cNvSpPr/>
          <p:nvPr/>
        </p:nvSpPr>
        <p:spPr>
          <a:xfrm>
            <a:off x="29616998" y="1191409"/>
            <a:ext cx="1957881" cy="2223497"/>
          </a:xfrm>
          <a:custGeom>
            <a:avLst/>
            <a:gdLst/>
            <a:ahLst/>
            <a:cxnLst/>
            <a:rect l="l" t="t" r="r" b="b"/>
            <a:pathLst>
              <a:path w="2358628" h="2358628">
                <a:moveTo>
                  <a:pt x="0" y="0"/>
                </a:moveTo>
                <a:lnTo>
                  <a:pt x="2358628" y="0"/>
                </a:lnTo>
                <a:lnTo>
                  <a:pt x="2358628" y="2358628"/>
                </a:lnTo>
                <a:lnTo>
                  <a:pt x="0" y="23586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284567" y="1042333"/>
            <a:ext cx="5601133" cy="4780617"/>
          </a:xfrm>
          <a:custGeom>
            <a:avLst/>
            <a:gdLst/>
            <a:ahLst/>
            <a:cxnLst/>
            <a:rect l="l" t="t" r="r" b="b"/>
            <a:pathLst>
              <a:path w="11696436" h="7301283">
                <a:moveTo>
                  <a:pt x="0" y="0"/>
                </a:moveTo>
                <a:lnTo>
                  <a:pt x="11696436" y="0"/>
                </a:lnTo>
                <a:lnTo>
                  <a:pt x="11696436" y="7301283"/>
                </a:lnTo>
                <a:lnTo>
                  <a:pt x="0" y="73012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6657" b="-2353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28971889" y="3974832"/>
            <a:ext cx="3120380" cy="2630816"/>
          </a:xfrm>
          <a:custGeom>
            <a:avLst/>
            <a:gdLst/>
            <a:ahLst/>
            <a:cxnLst/>
            <a:rect l="l" t="t" r="r" b="b"/>
            <a:pathLst>
              <a:path w="3706219" h="3044209">
                <a:moveTo>
                  <a:pt x="0" y="0"/>
                </a:moveTo>
                <a:lnTo>
                  <a:pt x="3706219" y="0"/>
                </a:lnTo>
                <a:lnTo>
                  <a:pt x="3706219" y="3044209"/>
                </a:lnTo>
                <a:lnTo>
                  <a:pt x="0" y="30442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4819" t="-139174" r="-22044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1463040" y="11118933"/>
            <a:ext cx="14137919" cy="2668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 Bold" panose="020B0604020202020204" charset="0"/>
                <a:ea typeface="Times New Roman Bold"/>
                <a:cs typeface="Times New Roman Bold" panose="020B0604020202020204" charset="0"/>
                <a:sym typeface="Times New Roman Bold"/>
              </a:rPr>
              <a:t>1. </a:t>
            </a:r>
            <a:r>
              <a:rPr lang="pt-BR" sz="3200" dirty="0">
                <a:latin typeface="Times New Roman Bold" panose="020B0604020202020204" charset="0"/>
                <a:cs typeface="Times New Roman Bold" panose="020B0604020202020204" charset="0"/>
              </a:rPr>
              <a:t>INTRODUCTION</a:t>
            </a: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>
              <a:lnSpc>
                <a:spcPts val="576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 Bold" panose="020B0604020202020204" charset="0"/>
                <a:ea typeface="Times New Roman Bold"/>
                <a:cs typeface="Times New Roman Bold" panose="020B0604020202020204" charset="0"/>
                <a:sym typeface="Times New Roman Bold"/>
              </a:rPr>
              <a:t>2. </a:t>
            </a:r>
            <a:r>
              <a:rPr lang="pt-BR" sz="3200" dirty="0">
                <a:latin typeface="Times New Roman Bold" panose="020B0604020202020204" charset="0"/>
                <a:cs typeface="Times New Roman Bold" panose="020B0604020202020204" charset="0"/>
              </a:rPr>
              <a:t>METHODOLOGY</a:t>
            </a: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>
              <a:lnSpc>
                <a:spcPts val="576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 Bold" panose="020B0604020202020204" charset="0"/>
                <a:ea typeface="Times New Roman Bold"/>
                <a:cs typeface="Times New Roman Bold" panose="020B0604020202020204" charset="0"/>
                <a:sym typeface="Times New Roman Bold"/>
              </a:rPr>
              <a:t>3. </a:t>
            </a:r>
            <a:r>
              <a:rPr lang="pt-BR" sz="3200" dirty="0">
                <a:latin typeface="Times New Roman Bold" panose="020B0604020202020204" charset="0"/>
                <a:cs typeface="Times New Roman Bold" panose="020B0604020202020204" charset="0"/>
              </a:rPr>
              <a:t>RESULTS AND DISCUSSION</a:t>
            </a:r>
            <a:endParaRPr lang="en-US" sz="3200" b="1" dirty="0">
              <a:solidFill>
                <a:srgbClr val="000000"/>
              </a:solidFill>
              <a:latin typeface="Times New Roman Bold" panose="020B0604020202020204" charset="0"/>
              <a:ea typeface="Times New Roman Bold"/>
              <a:cs typeface="Times New Roman Bold" panose="020B0604020202020204" charset="0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endParaRPr lang="en-US" sz="3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>
              <a:lnSpc>
                <a:spcPts val="576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42574" y="2386339"/>
            <a:ext cx="21033123" cy="144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pt-BR" sz="6000" b="1" dirty="0">
                <a:solidFill>
                  <a:srgbClr val="000000"/>
                </a:solidFill>
                <a:latin typeface="Times New Roman Bold"/>
                <a:cs typeface="Times New Roman Bold"/>
              </a:rPr>
              <a:t>TITLE</a:t>
            </a:r>
            <a:endParaRPr lang="en-US" sz="48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759"/>
              </a:lnSpc>
            </a:pPr>
            <a:r>
              <a:rPr lang="en-US" sz="4800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A</a:t>
            </a:r>
            <a:r>
              <a:rPr lang="pt-BR" sz="4800" dirty="0" err="1">
                <a:solidFill>
                  <a:srgbClr val="000000"/>
                </a:solidFill>
                <a:latin typeface="Times New Roman"/>
                <a:cs typeface="Times New Roman"/>
              </a:rPr>
              <a:t>uthors</a:t>
            </a:r>
            <a:endParaRPr lang="en-US" sz="4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Times New Roman Bold</vt:lpstr>
      <vt:lpstr>Times New Roman</vt:lpstr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Banner 90x110.ppt</dc:title>
  <dc:creator>Andre Capaldo Amaral</dc:creator>
  <cp:lastModifiedBy>Bruna Cristine Scarduelli Pacheco</cp:lastModifiedBy>
  <cp:revision>3</cp:revision>
  <dcterms:created xsi:type="dcterms:W3CDTF">2006-08-16T00:00:00Z</dcterms:created>
  <dcterms:modified xsi:type="dcterms:W3CDTF">2026-06-29T21:07:10Z</dcterms:modified>
  <dc:identifier>DAHKwwrFZ_s</dc:identifier>
</cp:coreProperties>
</file>