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3780" y="84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0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2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84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9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9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3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3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09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8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D047-B220-41F8-99FA-14F7506348B2}" type="datetimeFigureOut">
              <a:rPr lang="pt-BR" smtClean="0"/>
              <a:t>31/07/2023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83C73-EF36-4FFC-BEC1-140E0C125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47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324749F-CB0D-4E28-ACC2-B67030DBF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385489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marcella nascimento</dc:creator>
  <cp:lastModifiedBy>Publiara</cp:lastModifiedBy>
  <cp:revision>14</cp:revision>
  <dcterms:created xsi:type="dcterms:W3CDTF">2015-08-10T17:06:45Z</dcterms:created>
  <dcterms:modified xsi:type="dcterms:W3CDTF">2023-07-31T17:48:28Z</dcterms:modified>
</cp:coreProperties>
</file>